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2"/>
  </p:sldMasterIdLst>
  <p:notesMasterIdLst>
    <p:notesMasterId r:id="rId20"/>
  </p:notesMasterIdLst>
  <p:sldIdLst>
    <p:sldId id="256" r:id="rId3"/>
    <p:sldId id="259" r:id="rId4"/>
    <p:sldId id="283" r:id="rId5"/>
    <p:sldId id="269" r:id="rId6"/>
    <p:sldId id="272" r:id="rId7"/>
    <p:sldId id="270" r:id="rId8"/>
    <p:sldId id="271" r:id="rId9"/>
    <p:sldId id="273" r:id="rId10"/>
    <p:sldId id="275" r:id="rId11"/>
    <p:sldId id="276" r:id="rId12"/>
    <p:sldId id="274" r:id="rId13"/>
    <p:sldId id="277" r:id="rId14"/>
    <p:sldId id="278" r:id="rId15"/>
    <p:sldId id="279" r:id="rId16"/>
    <p:sldId id="280" r:id="rId17"/>
    <p:sldId id="282" r:id="rId18"/>
    <p:sldId id="28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71" autoAdjust="0"/>
  </p:normalViewPr>
  <p:slideViewPr>
    <p:cSldViewPr>
      <p:cViewPr>
        <p:scale>
          <a:sx n="77" d="100"/>
          <a:sy n="77" d="100"/>
        </p:scale>
        <p:origin x="-2592" y="-822"/>
      </p:cViewPr>
      <p:guideLst>
        <p:guide orient="horz" pos="2160"/>
        <p:guide pos="2880"/>
      </p:guideLst>
    </p:cSldViewPr>
  </p:slideViewPr>
  <p:outlineViewPr>
    <p:cViewPr>
      <p:scale>
        <a:sx n="33" d="100"/>
        <a:sy n="33" d="100"/>
      </p:scale>
      <p:origin x="0" y="103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71AE85-36E9-41FE-BE3D-0D94D484BB68}" type="datetimeFigureOut">
              <a:rPr lang="en-US" smtClean="0"/>
              <a:pPr/>
              <a:t>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66349B-579B-446E-944D-2E46BA00820B}" type="slidenum">
              <a:rPr lang="en-US" smtClean="0"/>
              <a:pPr/>
              <a:t>‹#›</a:t>
            </a:fld>
            <a:endParaRPr lang="en-US"/>
          </a:p>
        </p:txBody>
      </p:sp>
    </p:spTree>
    <p:extLst>
      <p:ext uri="{BB962C8B-B14F-4D97-AF65-F5344CB8AC3E}">
        <p14:creationId xmlns:p14="http://schemas.microsoft.com/office/powerpoint/2010/main" val="1238916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66349B-579B-446E-944D-2E46BA00820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Ronda S and Jamie</a:t>
            </a:r>
            <a:endParaRPr lang="en-US" dirty="0"/>
          </a:p>
        </p:txBody>
      </p:sp>
      <p:sp>
        <p:nvSpPr>
          <p:cNvPr id="4" name="Slide Number Placeholder 3"/>
          <p:cNvSpPr>
            <a:spLocks noGrp="1"/>
          </p:cNvSpPr>
          <p:nvPr>
            <p:ph type="sldNum" sz="quarter" idx="10"/>
          </p:nvPr>
        </p:nvSpPr>
        <p:spPr/>
        <p:txBody>
          <a:bodyPr/>
          <a:lstStyle/>
          <a:p>
            <a:fld id="{2266349B-579B-446E-944D-2E46BA00820B}" type="slidenum">
              <a:rPr lang="en-US" smtClean="0"/>
              <a:pPr/>
              <a:t>4</a:t>
            </a:fld>
            <a:endParaRPr lang="en-US"/>
          </a:p>
        </p:txBody>
      </p:sp>
    </p:spTree>
    <p:extLst>
      <p:ext uri="{BB962C8B-B14F-4D97-AF65-F5344CB8AC3E}">
        <p14:creationId xmlns:p14="http://schemas.microsoft.com/office/powerpoint/2010/main" val="2723903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Ronda R</a:t>
            </a:r>
            <a:endParaRPr lang="en-US" dirty="0"/>
          </a:p>
        </p:txBody>
      </p:sp>
      <p:sp>
        <p:nvSpPr>
          <p:cNvPr id="4" name="Slide Number Placeholder 3"/>
          <p:cNvSpPr>
            <a:spLocks noGrp="1"/>
          </p:cNvSpPr>
          <p:nvPr>
            <p:ph type="sldNum" sz="quarter" idx="10"/>
          </p:nvPr>
        </p:nvSpPr>
        <p:spPr/>
        <p:txBody>
          <a:bodyPr/>
          <a:lstStyle/>
          <a:p>
            <a:fld id="{2266349B-579B-446E-944D-2E46BA00820B}" type="slidenum">
              <a:rPr lang="en-US" smtClean="0"/>
              <a:pPr/>
              <a:t>7</a:t>
            </a:fld>
            <a:endParaRPr lang="en-US"/>
          </a:p>
        </p:txBody>
      </p:sp>
    </p:spTree>
    <p:extLst>
      <p:ext uri="{BB962C8B-B14F-4D97-AF65-F5344CB8AC3E}">
        <p14:creationId xmlns:p14="http://schemas.microsoft.com/office/powerpoint/2010/main" val="2724056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Angela</a:t>
            </a:r>
            <a:endParaRPr lang="en-US" dirty="0"/>
          </a:p>
        </p:txBody>
      </p:sp>
      <p:sp>
        <p:nvSpPr>
          <p:cNvPr id="4" name="Slide Number Placeholder 3"/>
          <p:cNvSpPr>
            <a:spLocks noGrp="1"/>
          </p:cNvSpPr>
          <p:nvPr>
            <p:ph type="sldNum" sz="quarter" idx="10"/>
          </p:nvPr>
        </p:nvSpPr>
        <p:spPr/>
        <p:txBody>
          <a:bodyPr/>
          <a:lstStyle/>
          <a:p>
            <a:fld id="{2266349B-579B-446E-944D-2E46BA00820B}" type="slidenum">
              <a:rPr lang="en-US" smtClean="0"/>
              <a:pPr/>
              <a:t>8</a:t>
            </a:fld>
            <a:endParaRPr lang="en-US"/>
          </a:p>
        </p:txBody>
      </p:sp>
    </p:spTree>
    <p:extLst>
      <p:ext uri="{BB962C8B-B14F-4D97-AF65-F5344CB8AC3E}">
        <p14:creationId xmlns:p14="http://schemas.microsoft.com/office/powerpoint/2010/main" val="50109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Melode</a:t>
            </a:r>
            <a:endParaRPr lang="en-US" dirty="0"/>
          </a:p>
        </p:txBody>
      </p:sp>
      <p:sp>
        <p:nvSpPr>
          <p:cNvPr id="4" name="Slide Number Placeholder 3"/>
          <p:cNvSpPr>
            <a:spLocks noGrp="1"/>
          </p:cNvSpPr>
          <p:nvPr>
            <p:ph type="sldNum" sz="quarter" idx="10"/>
          </p:nvPr>
        </p:nvSpPr>
        <p:spPr/>
        <p:txBody>
          <a:bodyPr/>
          <a:lstStyle/>
          <a:p>
            <a:fld id="{2266349B-579B-446E-944D-2E46BA00820B}" type="slidenum">
              <a:rPr lang="en-US" smtClean="0"/>
              <a:pPr/>
              <a:t>9</a:t>
            </a:fld>
            <a:endParaRPr lang="en-US"/>
          </a:p>
        </p:txBody>
      </p:sp>
    </p:spTree>
    <p:extLst>
      <p:ext uri="{BB962C8B-B14F-4D97-AF65-F5344CB8AC3E}">
        <p14:creationId xmlns:p14="http://schemas.microsoft.com/office/powerpoint/2010/main" val="1300429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Melode</a:t>
            </a:r>
            <a:r>
              <a:rPr lang="en-US" dirty="0" smtClean="0"/>
              <a:t>/Angela</a:t>
            </a:r>
            <a:endParaRPr lang="en-US" dirty="0"/>
          </a:p>
        </p:txBody>
      </p:sp>
      <p:sp>
        <p:nvSpPr>
          <p:cNvPr id="4" name="Slide Number Placeholder 3"/>
          <p:cNvSpPr>
            <a:spLocks noGrp="1"/>
          </p:cNvSpPr>
          <p:nvPr>
            <p:ph type="sldNum" sz="quarter" idx="10"/>
          </p:nvPr>
        </p:nvSpPr>
        <p:spPr/>
        <p:txBody>
          <a:bodyPr/>
          <a:lstStyle/>
          <a:p>
            <a:fld id="{2266349B-579B-446E-944D-2E46BA00820B}" type="slidenum">
              <a:rPr lang="en-US" smtClean="0"/>
              <a:pPr/>
              <a:t>10</a:t>
            </a:fld>
            <a:endParaRPr lang="en-US"/>
          </a:p>
        </p:txBody>
      </p:sp>
    </p:spTree>
    <p:extLst>
      <p:ext uri="{BB962C8B-B14F-4D97-AF65-F5344CB8AC3E}">
        <p14:creationId xmlns:p14="http://schemas.microsoft.com/office/powerpoint/2010/main" val="3070698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8A1325D5-6472-49D0-8DFE-CF5F7A983DBF}" type="datetimeFigureOut">
              <a:rPr lang="en-US" smtClean="0"/>
              <a:pPr/>
              <a:t>11/7/2014</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5881A172-2591-45B3-9E35-7E31970F62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325D5-6472-49D0-8DFE-CF5F7A983DBF}"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1A172-2591-45B3-9E35-7E31970F62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1325D5-6472-49D0-8DFE-CF5F7A983DBF}"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1A172-2591-45B3-9E35-7E31970F62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1325D5-6472-49D0-8DFE-CF5F7A983DBF}"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1A172-2591-45B3-9E35-7E31970F6217}"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1325D5-6472-49D0-8DFE-CF5F7A983DBF}"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1A172-2591-45B3-9E35-7E31970F621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A1325D5-6472-49D0-8DFE-CF5F7A983DBF}" type="datetimeFigureOut">
              <a:rPr lang="en-US" smtClean="0"/>
              <a:pPr/>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1A172-2591-45B3-9E35-7E31970F6217}"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A1325D5-6472-49D0-8DFE-CF5F7A983DBF}" type="datetimeFigureOut">
              <a:rPr lang="en-US" smtClean="0"/>
              <a:pPr/>
              <a:t>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81A172-2591-45B3-9E35-7E31970F62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1325D5-6472-49D0-8DFE-CF5F7A983DBF}" type="datetimeFigureOut">
              <a:rPr lang="en-US" smtClean="0"/>
              <a:pPr/>
              <a:t>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81A172-2591-45B3-9E35-7E31970F621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A1325D5-6472-49D0-8DFE-CF5F7A983DBF}" type="datetimeFigureOut">
              <a:rPr lang="en-US" smtClean="0"/>
              <a:pPr/>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1A172-2591-45B3-9E35-7E31970F62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325D5-6472-49D0-8DFE-CF5F7A983DBF}" type="datetimeFigureOut">
              <a:rPr lang="en-US" smtClean="0"/>
              <a:pPr/>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1A172-2591-45B3-9E35-7E31970F6217}"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325D5-6472-49D0-8DFE-CF5F7A983DBF}" type="datetimeFigureOut">
              <a:rPr lang="en-US" smtClean="0"/>
              <a:pPr/>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1A172-2591-45B3-9E35-7E31970F62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A1325D5-6472-49D0-8DFE-CF5F7A983DBF}" type="datetimeFigureOut">
              <a:rPr lang="en-US" smtClean="0"/>
              <a:pPr/>
              <a:t>11/7/2014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5881A172-2591-45B3-9E35-7E31970F62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facebook.com/kelly.hutton.16"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Helping Your Kids Be Successful in 4-H</a:t>
            </a:r>
            <a:endParaRPr lang="en-US" dirty="0"/>
          </a:p>
        </p:txBody>
      </p:sp>
      <p:sp>
        <p:nvSpPr>
          <p:cNvPr id="4" name="Subtitle 3"/>
          <p:cNvSpPr>
            <a:spLocks noGrp="1"/>
          </p:cNvSpPr>
          <p:nvPr>
            <p:ph type="subTitle" idx="1"/>
          </p:nvPr>
        </p:nvSpPr>
        <p:spPr>
          <a:xfrm>
            <a:off x="1371600" y="3429000"/>
            <a:ext cx="6477000" cy="1143000"/>
          </a:xfrm>
        </p:spPr>
        <p:txBody>
          <a:bodyPr>
            <a:normAutofit/>
          </a:bodyPr>
          <a:lstStyle/>
          <a:p>
            <a:r>
              <a:rPr lang="en-US" dirty="0" smtClean="0"/>
              <a:t>Caitlin Jackson and Wendy Scott</a:t>
            </a:r>
          </a:p>
          <a:p>
            <a:r>
              <a:rPr lang="en-US" dirty="0" smtClean="0"/>
              <a:t>Crosby County 4-H Parents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410267"/>
            <a:ext cx="6400800" cy="1923733"/>
          </a:xfrm>
        </p:spPr>
        <p:txBody>
          <a:bodyPr>
            <a:normAutofit/>
          </a:bodyPr>
          <a:lstStyle/>
          <a:p>
            <a:r>
              <a:rPr lang="en-US" dirty="0" smtClean="0"/>
              <a:t>Discuss school, grades, ACT/SAT and careers</a:t>
            </a:r>
            <a:endParaRPr lang="en-US" dirty="0"/>
          </a:p>
        </p:txBody>
      </p:sp>
    </p:spTree>
    <p:extLst>
      <p:ext uri="{BB962C8B-B14F-4D97-AF65-F5344CB8AC3E}">
        <p14:creationId xmlns:p14="http://schemas.microsoft.com/office/powerpoint/2010/main" val="2755298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2403" y="1143000"/>
            <a:ext cx="7086600" cy="3416320"/>
          </a:xfrm>
          <a:prstGeom prst="rect">
            <a:avLst/>
          </a:prstGeom>
        </p:spPr>
        <p:txBody>
          <a:bodyPr wrap="square">
            <a:spAutoFit/>
          </a:bodyPr>
          <a:lstStyle/>
          <a:p>
            <a:r>
              <a:rPr lang="en-US" dirty="0"/>
              <a:t>Perseverance and dedication. We MADE Garrett do a prepared talk as a fifth grader and he HATED it. We knew public speaking was a skill he needed to develop so through the bellyaching, we pushed forward. SHOCKINGLY, he did not die when he competed and actually enjoyed it. Same thing with many of the other 4-H programs -- livestock, food and nutrition, photography, etc. 4-H teaches you that you can learn new skills and have fun while you are doing it. Hard work pays off and those life lessons are more valuable than you realize when you see other young adults that were not in 4-H and are struggling as they begin life away from home. It's a huge investment of time (and money if you show livestock) but the dividends are even greater! 4-H is a lot like life -- you get out what you put in -- except 4-H also gives you amazing friends, treasured memories, awesome experiences, etc. etc.</a:t>
            </a:r>
          </a:p>
        </p:txBody>
      </p:sp>
      <p:sp>
        <p:nvSpPr>
          <p:cNvPr id="7" name="TextBox 6"/>
          <p:cNvSpPr txBox="1"/>
          <p:nvPr/>
        </p:nvSpPr>
        <p:spPr>
          <a:xfrm>
            <a:off x="1981200" y="4800600"/>
            <a:ext cx="4800600" cy="369332"/>
          </a:xfrm>
          <a:prstGeom prst="rect">
            <a:avLst/>
          </a:prstGeom>
          <a:noFill/>
        </p:spPr>
        <p:txBody>
          <a:bodyPr wrap="square" rtlCol="0">
            <a:spAutoFit/>
          </a:bodyPr>
          <a:lstStyle/>
          <a:p>
            <a:pPr algn="ctr"/>
            <a:r>
              <a:rPr lang="en-US" dirty="0" smtClean="0"/>
              <a:t>Jennifer Hancock</a:t>
            </a:r>
            <a:endParaRPr lang="en-US" dirty="0"/>
          </a:p>
        </p:txBody>
      </p:sp>
    </p:spTree>
    <p:extLst>
      <p:ext uri="{BB962C8B-B14F-4D97-AF65-F5344CB8AC3E}">
        <p14:creationId xmlns:p14="http://schemas.microsoft.com/office/powerpoint/2010/main" val="2112066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295400"/>
            <a:ext cx="6934200" cy="3139321"/>
          </a:xfrm>
          <a:prstGeom prst="rect">
            <a:avLst/>
          </a:prstGeom>
        </p:spPr>
        <p:txBody>
          <a:bodyPr wrap="square">
            <a:spAutoFit/>
          </a:bodyPr>
          <a:lstStyle/>
          <a:p>
            <a:r>
              <a:rPr lang="en-US" dirty="0"/>
              <a:t> I don't know that there is any one secret. I think kids need to realize that very few become professional athletes or </a:t>
            </a:r>
            <a:r>
              <a:rPr lang="en-US" dirty="0" smtClean="0"/>
              <a:t>musicians</a:t>
            </a:r>
            <a:r>
              <a:rPr lang="en-US" dirty="0"/>
              <a:t>. So although sports and band is great, you are most likely not getting a scholarship or job for that. I think reminding kids that 4-H offers life </a:t>
            </a:r>
            <a:r>
              <a:rPr lang="en-US" dirty="0" smtClean="0"/>
              <a:t>skills</a:t>
            </a:r>
            <a:r>
              <a:rPr lang="en-US" dirty="0"/>
              <a:t>, leadership and community service opportunities and those help you. I also think stressing that 4-H is a family thing!! Any project can be great family time which is not offered in sports, band, UIL, etc. The key is parents have to be involved too and this encourages the kids. I look at active 4-H members and they have an active 4-H family. Kids and families can be active in many areas. It just takes some organization, juggling, willingness to do some things in the dark and parents that are NOT lazy.</a:t>
            </a:r>
          </a:p>
        </p:txBody>
      </p:sp>
      <p:sp>
        <p:nvSpPr>
          <p:cNvPr id="3" name="TextBox 2"/>
          <p:cNvSpPr txBox="1"/>
          <p:nvPr/>
        </p:nvSpPr>
        <p:spPr>
          <a:xfrm>
            <a:off x="2438400" y="4724400"/>
            <a:ext cx="4114800" cy="369332"/>
          </a:xfrm>
          <a:prstGeom prst="rect">
            <a:avLst/>
          </a:prstGeom>
          <a:noFill/>
        </p:spPr>
        <p:txBody>
          <a:bodyPr wrap="square" rtlCol="0">
            <a:spAutoFit/>
          </a:bodyPr>
          <a:lstStyle/>
          <a:p>
            <a:pPr algn="ctr"/>
            <a:r>
              <a:rPr lang="en-US" dirty="0" smtClean="0"/>
              <a:t>Angie Martin, Swisher County</a:t>
            </a:r>
            <a:endParaRPr lang="en-US" dirty="0"/>
          </a:p>
        </p:txBody>
      </p:sp>
    </p:spTree>
    <p:extLst>
      <p:ext uri="{BB962C8B-B14F-4D97-AF65-F5344CB8AC3E}">
        <p14:creationId xmlns:p14="http://schemas.microsoft.com/office/powerpoint/2010/main" val="1826117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443841"/>
            <a:ext cx="6858000" cy="2862322"/>
          </a:xfrm>
          <a:prstGeom prst="rect">
            <a:avLst/>
          </a:prstGeom>
        </p:spPr>
        <p:txBody>
          <a:bodyPr wrap="square">
            <a:spAutoFit/>
          </a:bodyPr>
          <a:lstStyle/>
          <a:p>
            <a:r>
              <a:rPr lang="en-US" dirty="0"/>
              <a:t>I don't think there is a secret either. But I think you try to set them up to be successful early in their careers. Not necessarily in the show ring. Maybe through presentations, judging, and other 4-H activities. Build up their self esteem and self confidence. Keep gently pushing them to try new things and encouraging them to step out of their comfort zone. Some step up and accept those challenges and before long you don't need to be the instigator, some you still have to push their whole career. Either way the benefits outweigh any negatives. With Chapman 4-H was one of the highlights of his childhood. He still lights up when we talk about 4-H activities. Great Ride!!</a:t>
            </a:r>
          </a:p>
        </p:txBody>
      </p:sp>
      <p:sp>
        <p:nvSpPr>
          <p:cNvPr id="3" name="TextBox 2"/>
          <p:cNvSpPr txBox="1"/>
          <p:nvPr/>
        </p:nvSpPr>
        <p:spPr>
          <a:xfrm>
            <a:off x="2209800" y="4495800"/>
            <a:ext cx="4495800" cy="369332"/>
          </a:xfrm>
          <a:prstGeom prst="rect">
            <a:avLst/>
          </a:prstGeom>
          <a:noFill/>
        </p:spPr>
        <p:txBody>
          <a:bodyPr wrap="square" rtlCol="0">
            <a:spAutoFit/>
          </a:bodyPr>
          <a:lstStyle/>
          <a:p>
            <a:pPr algn="ctr"/>
            <a:r>
              <a:rPr lang="en-US" dirty="0" smtClean="0"/>
              <a:t>Rebel Royall, CEA, 4-H Dad, Glasscock County</a:t>
            </a:r>
            <a:endParaRPr lang="en-US" dirty="0"/>
          </a:p>
        </p:txBody>
      </p:sp>
    </p:spTree>
    <p:extLst>
      <p:ext uri="{BB962C8B-B14F-4D97-AF65-F5344CB8AC3E}">
        <p14:creationId xmlns:p14="http://schemas.microsoft.com/office/powerpoint/2010/main" val="3416948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3236" y="1524000"/>
            <a:ext cx="6934200" cy="1754326"/>
          </a:xfrm>
          <a:prstGeom prst="rect">
            <a:avLst/>
          </a:prstGeom>
        </p:spPr>
        <p:txBody>
          <a:bodyPr wrap="square">
            <a:spAutoFit/>
          </a:bodyPr>
          <a:lstStyle/>
          <a:p>
            <a:r>
              <a:rPr lang="en-US" dirty="0"/>
              <a:t> Looking back my mom made me be in a lot of things that I thought were not very fun, but necessary for success. You can do it, I believe in you. No sitting around, and consistently pushed us to be good at what ever we did. Would refuse to let you quit something if you started it. It is good advice now as kids quit or give up so easily at the first sign of adversity. Her favorite saying and it has stuck with me is You Are Alright. Get Going.</a:t>
            </a:r>
          </a:p>
        </p:txBody>
      </p:sp>
      <p:sp>
        <p:nvSpPr>
          <p:cNvPr id="3" name="TextBox 2"/>
          <p:cNvSpPr txBox="1"/>
          <p:nvPr/>
        </p:nvSpPr>
        <p:spPr>
          <a:xfrm>
            <a:off x="1295400" y="3733800"/>
            <a:ext cx="6324600" cy="646331"/>
          </a:xfrm>
          <a:prstGeom prst="rect">
            <a:avLst/>
          </a:prstGeom>
          <a:noFill/>
        </p:spPr>
        <p:txBody>
          <a:bodyPr wrap="square" rtlCol="0">
            <a:spAutoFit/>
          </a:bodyPr>
          <a:lstStyle/>
          <a:p>
            <a:pPr algn="ctr"/>
            <a:r>
              <a:rPr lang="en-US" dirty="0" smtClean="0"/>
              <a:t>Josh Brooks, Briscoe County 4-H Alumni,</a:t>
            </a:r>
          </a:p>
          <a:p>
            <a:pPr algn="ctr"/>
            <a:r>
              <a:rPr lang="en-US" dirty="0" smtClean="0"/>
              <a:t>4-H Dad, CEA, Hall County </a:t>
            </a:r>
            <a:endParaRPr lang="en-US" dirty="0"/>
          </a:p>
        </p:txBody>
      </p:sp>
    </p:spTree>
    <p:extLst>
      <p:ext uri="{BB962C8B-B14F-4D97-AF65-F5344CB8AC3E}">
        <p14:creationId xmlns:p14="http://schemas.microsoft.com/office/powerpoint/2010/main" val="704739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095943"/>
            <a:ext cx="4572000" cy="1754326"/>
          </a:xfrm>
          <a:prstGeom prst="rect">
            <a:avLst/>
          </a:prstGeom>
        </p:spPr>
        <p:txBody>
          <a:bodyPr>
            <a:spAutoFit/>
          </a:bodyPr>
          <a:lstStyle/>
          <a:p>
            <a:pPr algn="ctr"/>
            <a:r>
              <a:rPr lang="en-US" dirty="0"/>
              <a:t>We didn't just drop them off . 4-H is a family thing! Spent time with them and encouraged them</a:t>
            </a:r>
            <a:r>
              <a:rPr lang="en-US" dirty="0" smtClean="0"/>
              <a:t>!</a:t>
            </a:r>
          </a:p>
          <a:p>
            <a:pPr algn="ctr"/>
            <a:endParaRPr lang="en-US" dirty="0"/>
          </a:p>
          <a:p>
            <a:pPr algn="ctr"/>
            <a:r>
              <a:rPr lang="en-US" dirty="0" smtClean="0"/>
              <a:t>Lavelle Vinson, CEA Wife, 4-H Mom, Shackelford County</a:t>
            </a:r>
            <a:endParaRPr lang="en-US" dirty="0"/>
          </a:p>
        </p:txBody>
      </p:sp>
    </p:spTree>
    <p:extLst>
      <p:ext uri="{BB962C8B-B14F-4D97-AF65-F5344CB8AC3E}">
        <p14:creationId xmlns:p14="http://schemas.microsoft.com/office/powerpoint/2010/main" val="3241648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143000"/>
            <a:ext cx="7010400" cy="4524315"/>
          </a:xfrm>
          <a:prstGeom prst="rect">
            <a:avLst/>
          </a:prstGeom>
        </p:spPr>
        <p:txBody>
          <a:bodyPr wrap="square">
            <a:spAutoFit/>
          </a:bodyPr>
          <a:lstStyle/>
          <a:p>
            <a:r>
              <a:rPr lang="en-US" dirty="0"/>
              <a:t>Well I love 4H because it gives younger kids a </a:t>
            </a:r>
            <a:r>
              <a:rPr lang="en-US" dirty="0" err="1"/>
              <a:t>headstart</a:t>
            </a:r>
            <a:r>
              <a:rPr lang="en-US" dirty="0"/>
              <a:t> on critical thinking skills, learning how to communicate, express themselves with art, theatre and photography. It teaches life lessons, how to fish or how to manage health issues. It teaches gratefulness and giving through community service. And success? Well that only comes before work in the dictionary, not life. But I really want to share my 4H story....my husband and I had volunteered long before we ever had kids. We love the program and the leaders it helps develop. Our first child to "sponsor" or buy at a sale was a little girl and her pig. Well she sent us thank </a:t>
            </a:r>
            <a:r>
              <a:rPr lang="en-US" dirty="0" err="1"/>
              <a:t>yous</a:t>
            </a:r>
            <a:r>
              <a:rPr lang="en-US" dirty="0"/>
              <a:t>, Christmas cards and letters to throughout her next years showing us her projects and what she learned. You know what? For the next ten years that was the girl we looked for every year at the sale. She became our babysitter, and as she graduated into a young </a:t>
            </a:r>
            <a:r>
              <a:rPr lang="en-US" dirty="0" err="1"/>
              <a:t>lady..our</a:t>
            </a:r>
            <a:r>
              <a:rPr lang="en-US" dirty="0"/>
              <a:t> friend. As God would have it many moves, many years later and 500 miles who was at our both our son's </a:t>
            </a:r>
            <a:r>
              <a:rPr lang="en-US" dirty="0" err="1"/>
              <a:t>firt</a:t>
            </a:r>
            <a:r>
              <a:rPr lang="en-US" dirty="0"/>
              <a:t> 4H show? You guessed it. </a:t>
            </a:r>
            <a:r>
              <a:rPr lang="en-US" dirty="0">
                <a:hlinkClick r:id="rId2"/>
              </a:rPr>
              <a:t>Kelly Hutton</a:t>
            </a:r>
            <a:r>
              <a:rPr lang="en-US" dirty="0"/>
              <a:t>. Now if that is not the true meaning of 4H and life for that matter, I do not know what is</a:t>
            </a:r>
            <a:r>
              <a:rPr lang="en-US" dirty="0" smtClean="0"/>
              <a:t>.  Samantha Kendrick, Lubbock County 4-H Mom</a:t>
            </a:r>
            <a:endParaRPr lang="en-US" dirty="0"/>
          </a:p>
        </p:txBody>
      </p:sp>
    </p:spTree>
    <p:extLst>
      <p:ext uri="{BB962C8B-B14F-4D97-AF65-F5344CB8AC3E}">
        <p14:creationId xmlns:p14="http://schemas.microsoft.com/office/powerpoint/2010/main" val="3183152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413338"/>
            <a:ext cx="5943600" cy="2308324"/>
          </a:xfrm>
          <a:prstGeom prst="rect">
            <a:avLst/>
          </a:prstGeom>
        </p:spPr>
        <p:txBody>
          <a:bodyPr wrap="square">
            <a:spAutoFit/>
          </a:bodyPr>
          <a:lstStyle/>
          <a:p>
            <a:pPr algn="just"/>
            <a:r>
              <a:rPr lang="en-US" dirty="0"/>
              <a:t>One thing I remember doing once or twice a month is sitting down at the table to write down all the </a:t>
            </a:r>
            <a:r>
              <a:rPr lang="en-US" dirty="0" smtClean="0"/>
              <a:t>4-H, </a:t>
            </a:r>
            <a:r>
              <a:rPr lang="en-US" dirty="0"/>
              <a:t>and even </a:t>
            </a:r>
            <a:r>
              <a:rPr lang="en-US" dirty="0" smtClean="0"/>
              <a:t>non-4-H, </a:t>
            </a:r>
            <a:r>
              <a:rPr lang="en-US" dirty="0"/>
              <a:t>things we had done. This helped when record books </a:t>
            </a:r>
            <a:r>
              <a:rPr lang="en-US" dirty="0" smtClean="0"/>
              <a:t>came </a:t>
            </a:r>
            <a:r>
              <a:rPr lang="en-US" dirty="0"/>
              <a:t>around. But most importantly I think it really helped me with my organization and planning skills that I still use today</a:t>
            </a:r>
            <a:r>
              <a:rPr lang="en-US" dirty="0" smtClean="0"/>
              <a:t>.</a:t>
            </a:r>
          </a:p>
          <a:p>
            <a:pPr algn="just"/>
            <a:endParaRPr lang="en-US" dirty="0"/>
          </a:p>
          <a:p>
            <a:pPr algn="ctr"/>
            <a:r>
              <a:rPr lang="en-US" dirty="0" smtClean="0"/>
              <a:t>Amy </a:t>
            </a:r>
            <a:r>
              <a:rPr lang="en-US" dirty="0" err="1" smtClean="0"/>
              <a:t>Schwertner</a:t>
            </a:r>
            <a:r>
              <a:rPr lang="en-US" dirty="0" smtClean="0"/>
              <a:t> Halfmann, 4-H Alumni, Runnels County</a:t>
            </a:r>
          </a:p>
          <a:p>
            <a:pPr algn="ctr"/>
            <a:r>
              <a:rPr lang="en-US" dirty="0" smtClean="0"/>
              <a:t>Texas Tech Graduate</a:t>
            </a:r>
            <a:endParaRPr lang="en-US" dirty="0"/>
          </a:p>
        </p:txBody>
      </p:sp>
    </p:spTree>
    <p:extLst>
      <p:ext uri="{BB962C8B-B14F-4D97-AF65-F5344CB8AC3E}">
        <p14:creationId xmlns:p14="http://schemas.microsoft.com/office/powerpoint/2010/main" val="345246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153400" cy="1143000"/>
          </a:xfrm>
        </p:spPr>
        <p:txBody>
          <a:bodyPr>
            <a:normAutofit/>
          </a:bodyPr>
          <a:lstStyle/>
          <a:p>
            <a:r>
              <a:rPr lang="en-US" sz="3200" dirty="0" smtClean="0"/>
              <a:t>Our definition of success</a:t>
            </a:r>
            <a:endParaRPr lang="en-US" sz="3200" dirty="0"/>
          </a:p>
        </p:txBody>
      </p:sp>
      <p:sp>
        <p:nvSpPr>
          <p:cNvPr id="3" name="Content Placeholder 2"/>
          <p:cNvSpPr>
            <a:spLocks noGrp="1"/>
          </p:cNvSpPr>
          <p:nvPr>
            <p:ph idx="1"/>
          </p:nvPr>
        </p:nvSpPr>
        <p:spPr/>
        <p:txBody>
          <a:bodyPr/>
          <a:lstStyle/>
          <a:p>
            <a:r>
              <a:rPr lang="en-US" dirty="0" smtClean="0"/>
              <a:t>Developing responsible, productive, community-service minded kids, that then become adults</a:t>
            </a:r>
          </a:p>
          <a:p>
            <a:r>
              <a:rPr lang="en-US" dirty="0" smtClean="0"/>
              <a:t>Creating cheerleaders for the 4-H program</a:t>
            </a:r>
          </a:p>
          <a:p>
            <a:r>
              <a:rPr lang="en-US" dirty="0" smtClean="0"/>
              <a:t>Receiving a Texas 4-H Foundation </a:t>
            </a:r>
            <a:r>
              <a:rPr lang="en-US" dirty="0" smtClean="0"/>
              <a:t>Scholarship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153400" cy="1143000"/>
          </a:xfrm>
        </p:spPr>
        <p:txBody>
          <a:bodyPr>
            <a:normAutofit/>
          </a:bodyPr>
          <a:lstStyle/>
          <a:p>
            <a:r>
              <a:rPr lang="en-US" sz="3200" dirty="0" smtClean="0"/>
              <a:t>Their </a:t>
            </a:r>
            <a:r>
              <a:rPr lang="en-US" sz="3200" dirty="0" smtClean="0"/>
              <a:t>definition of success</a:t>
            </a:r>
            <a:endParaRPr lang="en-US" sz="3200" dirty="0"/>
          </a:p>
        </p:txBody>
      </p:sp>
      <p:sp>
        <p:nvSpPr>
          <p:cNvPr id="3" name="Content Placeholder 2"/>
          <p:cNvSpPr>
            <a:spLocks noGrp="1"/>
          </p:cNvSpPr>
          <p:nvPr>
            <p:ph idx="1"/>
          </p:nvPr>
        </p:nvSpPr>
        <p:spPr>
          <a:xfrm>
            <a:off x="1371600" y="2438400"/>
            <a:ext cx="6400800" cy="3276600"/>
          </a:xfrm>
        </p:spPr>
        <p:txBody>
          <a:bodyPr>
            <a:normAutofit/>
          </a:bodyPr>
          <a:lstStyle/>
          <a:p>
            <a:r>
              <a:rPr lang="en-US" dirty="0" smtClean="0"/>
              <a:t>What do you kids want to accomplish?</a:t>
            </a:r>
          </a:p>
          <a:p>
            <a:r>
              <a:rPr lang="en-US" dirty="0" smtClean="0"/>
              <a:t>Do they want to participate in 3-5 projects?</a:t>
            </a:r>
          </a:p>
          <a:p>
            <a:r>
              <a:rPr lang="en-US" dirty="0" smtClean="0"/>
              <a:t>Do they want to compete at 1 district contest?</a:t>
            </a:r>
          </a:p>
          <a:p>
            <a:r>
              <a:rPr lang="en-US" dirty="0" smtClean="0"/>
              <a:t>Do they want to attend all project meetings?</a:t>
            </a:r>
          </a:p>
          <a:p>
            <a:r>
              <a:rPr lang="en-US" dirty="0" smtClean="0"/>
              <a:t>Do they want to qualify for State Roundup?</a:t>
            </a:r>
          </a:p>
          <a:p>
            <a:pPr indent="0" algn="ctr">
              <a:buNone/>
            </a:pPr>
            <a:r>
              <a:rPr lang="en-US" b="1" dirty="0" smtClean="0"/>
              <a:t>Ask your kids what their definition of success is, this can also be different for each project.</a:t>
            </a:r>
            <a:endParaRPr lang="en-US" b="1" dirty="0"/>
          </a:p>
        </p:txBody>
      </p:sp>
    </p:spTree>
    <p:extLst>
      <p:ext uri="{BB962C8B-B14F-4D97-AF65-F5344CB8AC3E}">
        <p14:creationId xmlns:p14="http://schemas.microsoft.com/office/powerpoint/2010/main" val="3913669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47800" y="3410267"/>
            <a:ext cx="6477000" cy="1999933"/>
          </a:xfrm>
        </p:spPr>
        <p:txBody>
          <a:bodyPr>
            <a:normAutofit fontScale="90000"/>
          </a:bodyPr>
          <a:lstStyle/>
          <a:p>
            <a:r>
              <a:rPr lang="en-US" dirty="0" smtClean="0"/>
              <a:t>Get them involved;</a:t>
            </a:r>
            <a:br>
              <a:rPr lang="en-US" dirty="0" smtClean="0"/>
            </a:br>
            <a:r>
              <a:rPr lang="en-US" dirty="0" smtClean="0"/>
              <a:t>Various Projects</a:t>
            </a:r>
            <a:br>
              <a:rPr lang="en-US" dirty="0" smtClean="0"/>
            </a:br>
            <a:r>
              <a:rPr lang="en-US" dirty="0" smtClean="0"/>
              <a:t>Various Levels</a:t>
            </a:r>
            <a:br>
              <a:rPr lang="en-US" dirty="0" smtClean="0"/>
            </a:br>
            <a:endParaRPr lang="en-US" dirty="0"/>
          </a:p>
        </p:txBody>
      </p:sp>
    </p:spTree>
    <p:extLst>
      <p:ext uri="{BB962C8B-B14F-4D97-AF65-F5344CB8AC3E}">
        <p14:creationId xmlns:p14="http://schemas.microsoft.com/office/powerpoint/2010/main" val="155311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 goals. </a:t>
            </a:r>
            <a:br>
              <a:rPr lang="en-US" dirty="0" smtClean="0"/>
            </a:br>
            <a:r>
              <a:rPr lang="en-US" dirty="0" smtClean="0"/>
              <a:t>communicate those goals.</a:t>
            </a:r>
            <a:endParaRPr lang="en-US" dirty="0"/>
          </a:p>
        </p:txBody>
      </p:sp>
    </p:spTree>
    <p:extLst>
      <p:ext uri="{BB962C8B-B14F-4D97-AF65-F5344CB8AC3E}">
        <p14:creationId xmlns:p14="http://schemas.microsoft.com/office/powerpoint/2010/main" val="1697182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with them</a:t>
            </a:r>
            <a:r>
              <a:rPr lang="en-US" dirty="0" smtClean="0"/>
              <a:t>.</a:t>
            </a:r>
            <a:endParaRPr lang="en-US" dirty="0"/>
          </a:p>
        </p:txBody>
      </p:sp>
    </p:spTree>
    <p:extLst>
      <p:ext uri="{BB962C8B-B14F-4D97-AF65-F5344CB8AC3E}">
        <p14:creationId xmlns:p14="http://schemas.microsoft.com/office/powerpoint/2010/main" val="1377735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them at home.</a:t>
            </a:r>
            <a:endParaRPr lang="en-US" dirty="0"/>
          </a:p>
        </p:txBody>
      </p:sp>
    </p:spTree>
    <p:extLst>
      <p:ext uri="{BB962C8B-B14F-4D97-AF65-F5344CB8AC3E}">
        <p14:creationId xmlns:p14="http://schemas.microsoft.com/office/powerpoint/2010/main" val="302737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them keep records.</a:t>
            </a:r>
            <a:endParaRPr lang="en-US" dirty="0"/>
          </a:p>
        </p:txBody>
      </p:sp>
    </p:spTree>
    <p:extLst>
      <p:ext uri="{BB962C8B-B14F-4D97-AF65-F5344CB8AC3E}">
        <p14:creationId xmlns:p14="http://schemas.microsoft.com/office/powerpoint/2010/main" val="1728983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things we send you.</a:t>
            </a:r>
            <a:endParaRPr lang="en-US" dirty="0"/>
          </a:p>
        </p:txBody>
      </p:sp>
    </p:spTree>
    <p:extLst>
      <p:ext uri="{BB962C8B-B14F-4D97-AF65-F5344CB8AC3E}">
        <p14:creationId xmlns:p14="http://schemas.microsoft.com/office/powerpoint/2010/main" val="33729585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4D08E55-19A4-4E8C-8093-1EBC7E9F8F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Couture</Template>
  <TotalTime>480</TotalTime>
  <Words>1128</Words>
  <Application>Microsoft Office PowerPoint</Application>
  <PresentationFormat>On-screen Show (4:3)</PresentationFormat>
  <Paragraphs>49</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Couture</vt:lpstr>
      <vt:lpstr>Helping Your Kids Be Successful in 4-H</vt:lpstr>
      <vt:lpstr>Our definition of success</vt:lpstr>
      <vt:lpstr>Their definition of success</vt:lpstr>
      <vt:lpstr>Get them involved; Various Projects Various Levels </vt:lpstr>
      <vt:lpstr>Set goals.  communicate those goals.</vt:lpstr>
      <vt:lpstr>Learn with them.</vt:lpstr>
      <vt:lpstr>Help them at home.</vt:lpstr>
      <vt:lpstr>Have them keep records.</vt:lpstr>
      <vt:lpstr>Read things we send you.</vt:lpstr>
      <vt:lpstr>Discuss school, grades, ACT/SAT and careers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Your Kids Be Successful in 4-H</dc:title>
  <dc:creator>Wendy Scott</dc:creator>
  <dc:description>2010 puzzle piece powerpoint template from presentationpro.com</dc:description>
  <cp:lastModifiedBy>Sue Starkey</cp:lastModifiedBy>
  <cp:revision>22</cp:revision>
  <dcterms:created xsi:type="dcterms:W3CDTF">2013-01-30T19:41:45Z</dcterms:created>
  <dcterms:modified xsi:type="dcterms:W3CDTF">2014-11-07T17:32:52Z</dcterms:modified>
  <cp:category>2010 business concepts</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TC018813489991</vt:lpwstr>
  </property>
</Properties>
</file>